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3" r:id="rId4"/>
    <p:sldId id="284" r:id="rId5"/>
    <p:sldId id="285" r:id="rId6"/>
    <p:sldId id="286" r:id="rId7"/>
    <p:sldId id="259" r:id="rId8"/>
    <p:sldId id="260" r:id="rId9"/>
    <p:sldId id="287" r:id="rId10"/>
    <p:sldId id="258" r:id="rId11"/>
    <p:sldId id="261" r:id="rId12"/>
    <p:sldId id="262" r:id="rId13"/>
    <p:sldId id="263" r:id="rId14"/>
    <p:sldId id="264" r:id="rId15"/>
    <p:sldId id="265" r:id="rId16"/>
    <p:sldId id="28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2383-BC8C-D0D6-E686-07C792212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CDE559-5238-F32D-E2BF-2AC301ECF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20EF3-4141-C233-CF8A-A08661C4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3888F-313D-00F3-E267-BCF0FE61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94103-B32E-11F5-7C92-7CCF1BCFF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9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15A4-97A8-D6CC-D6B4-7FAC8846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4F649-441D-90B9-D7D7-B96BF30AE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D51F9-264A-9D20-314F-BB36DE715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369DD-3F62-0FD5-DC65-9DAEDC5D7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3B84-6A16-F15E-22F9-556F34B22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09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A760C-43D7-6EA3-2C18-4D9CD640FE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DF6404-38A2-5D07-7E7C-E8195AAA6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E84AE-B1C1-E9C2-7CB8-E2AE0ACB5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F6897-BCA8-0314-D38D-E1DE35755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DD29B-0040-5360-8120-109E047B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7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A69DD-4E17-D6CE-2682-769FC9241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E49B2-7A31-870C-9A34-F6970DFA0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FAB96-6328-AC13-32EE-9039AA5B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B4F24A-2BEC-0AAD-C297-62F96D757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82C7F-0545-C2E0-ACF0-924D5A30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01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3EF8C-5726-0568-2E5B-8A416AC3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10EF3-D009-6F72-92C5-A827DAF40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9B3C8-E88C-136D-35EC-7224F650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3B2D0-CE40-2943-1AD3-0A03A052A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32201-57BD-C391-6942-32D0C21A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73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4EBFE-8C72-AD15-D206-E7E19100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1AE71-5768-7483-14A3-9742F8B2B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CEE36-C28B-1F43-EDE6-034675EF6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C75B2-B366-B19C-D071-D0E9A84A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6B769-6DEC-8B34-8893-9878DCCAB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64C1C-3D2C-2FF2-C6C5-36C65A3C2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91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13F2B-4A7C-C884-9C9B-6DD54DC96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B4A99-A124-0EF8-CEB7-49C0C649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811E3-32C8-C996-3BAA-6EAB7716F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23C85-A1F2-A99D-AE16-1F51CD118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186AC6-A94C-1392-64A7-3B8E87885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C16ACA-B661-81B8-7F81-AAE66F68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559CB3-7F2C-E4B4-99BA-229149C8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508AA3-A121-D5D0-C1E1-19C359B4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97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735A7-5A50-92E2-2875-20E32C272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02DD1-6B0C-A230-31F7-86C3B9EEF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E1A03-088D-1F01-8BBD-949975A4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80F0D-0950-F68D-4E7B-2782FDA7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2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DCB091-BA42-C81A-02CA-57187D05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C9566-B624-52D0-BF0D-00449088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85961-61DE-25BD-0AFE-C531A1E8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01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0000-7799-D9CA-F34E-3BF2BAEF7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2CFCC-25EB-AB6D-6EC9-3430BE82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76A29-A99E-A7E5-1117-4E55C9DC1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61F23-21A0-B5F1-1689-D8FE377D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35F597-CFD1-573C-3587-CD0D9D8CF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ACFFDB-A110-3B21-33CD-7FB15C0E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67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2B74-F947-A747-D734-138BFD410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E91F5C-6199-0AE4-B55A-374E508AE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628CB-4884-2357-7286-EA4DE0B46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81D473-FC1E-87BD-B9A1-93C8C4738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7B7E01-74F2-EB0C-9AA0-9F59519C8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FE468-A48D-5600-F332-24D53970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50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98F9A5-2C20-BAA5-CD84-410E27B2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A7864-2DDA-6553-586C-49555975D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42BFC-3B00-94D4-4479-A27B7153C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8D4B2-95E4-4A2D-B205-6F280E05C088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B20F-B703-45A9-46C5-00485C6794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335C-1348-DCCF-47F7-838FEA38B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8288F-0572-41CC-AD65-F867DD65B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91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A803D-2856-FB59-65EB-223F85EEF8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08718D-AA80-CCF6-715D-97158935D4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01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D00AE-190F-57B8-27F2-67583FC0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D3409-8677-9ACF-4D61-150C89ABC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0CCCE-1F49-25D9-1DE4-BFF1E52C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223390"/>
            <a:ext cx="11145805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3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CE8D7-CCF9-7AA8-2E2C-A9AF4B55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0A938-FB96-EFDD-F0D5-CD273F84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5B197-70FF-2E12-CBD4-366941036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814022"/>
            <a:ext cx="7294083" cy="3431407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9810F11-FC86-A265-01ED-D953CC729C04}"/>
              </a:ext>
            </a:extLst>
          </p:cNvPr>
          <p:cNvSpPr/>
          <p:nvPr/>
        </p:nvSpPr>
        <p:spPr>
          <a:xfrm>
            <a:off x="3480318" y="4385388"/>
            <a:ext cx="662474" cy="7091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B5D5C-C591-9811-2E41-DC8473C4BC51}"/>
              </a:ext>
            </a:extLst>
          </p:cNvPr>
          <p:cNvSpPr txBox="1"/>
          <p:nvPr/>
        </p:nvSpPr>
        <p:spPr>
          <a:xfrm>
            <a:off x="2565647" y="5150179"/>
            <a:ext cx="3790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Align through fine-tuning</a:t>
            </a:r>
          </a:p>
        </p:txBody>
      </p:sp>
    </p:spTree>
    <p:extLst>
      <p:ext uri="{BB962C8B-B14F-4D97-AF65-F5344CB8AC3E}">
        <p14:creationId xmlns:p14="http://schemas.microsoft.com/office/powerpoint/2010/main" val="1962222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BAF0FC-206B-9E12-EF0C-75888581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170995"/>
            <a:ext cx="11383964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3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AFD042-2953-82B0-566E-F114BE55A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23390"/>
            <a:ext cx="11526859" cy="64112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0FA4BC-EB66-53CC-36DF-822F6CF59652}"/>
              </a:ext>
            </a:extLst>
          </p:cNvPr>
          <p:cNvSpPr txBox="1"/>
          <p:nvPr/>
        </p:nvSpPr>
        <p:spPr>
          <a:xfrm>
            <a:off x="643812" y="4646645"/>
            <a:ext cx="364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it actually fine-tuning or more pre-training? It’s actually both</a:t>
            </a:r>
          </a:p>
        </p:txBody>
      </p:sp>
    </p:spTree>
    <p:extLst>
      <p:ext uri="{BB962C8B-B14F-4D97-AF65-F5344CB8AC3E}">
        <p14:creationId xmlns:p14="http://schemas.microsoft.com/office/powerpoint/2010/main" val="4195892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B7C63-D547-27B1-424B-A88DC505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3D96F-1C5C-F5C2-3DE5-8D2D614E0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361EB-AB95-966E-0395-6A70CA198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18" y="1380931"/>
            <a:ext cx="10698068" cy="534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48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CFFE9-841E-E8CC-076E-9E8368848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98" y="983891"/>
            <a:ext cx="3044757" cy="39931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4361AE-E237-6F53-F325-B5CA62E51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44" y="1794531"/>
            <a:ext cx="6020730" cy="380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5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376D66-F2FA-946D-3E28-3FC27B348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681362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We can do prompt-engineering via the website together.ai</a:t>
            </a:r>
          </a:p>
        </p:txBody>
      </p:sp>
    </p:spTree>
    <p:extLst>
      <p:ext uri="{BB962C8B-B14F-4D97-AF65-F5344CB8AC3E}">
        <p14:creationId xmlns:p14="http://schemas.microsoft.com/office/powerpoint/2010/main" val="135491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02E2A-466E-FC75-93BD-1E8AB0552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Prompting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584DF5-56B8-E80F-7302-7808534F36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10-Stanford</a:t>
            </a:r>
          </a:p>
          <a:p>
            <a:r>
              <a:rPr lang="en-US" dirty="0"/>
              <a:t>Uploaded 5/13/2024</a:t>
            </a:r>
          </a:p>
        </p:txBody>
      </p:sp>
    </p:spTree>
    <p:extLst>
      <p:ext uri="{BB962C8B-B14F-4D97-AF65-F5344CB8AC3E}">
        <p14:creationId xmlns:p14="http://schemas.microsoft.com/office/powerpoint/2010/main" val="389891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DC02-888B-D9E3-8E01-187A5FF4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Emergent abilities of LLMs: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9A32D-5C48-9DF7-E14A-59F2472EF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GPT (2018)</a:t>
            </a:r>
          </a:p>
          <a:p>
            <a:pPr lvl="1"/>
            <a:r>
              <a:rPr lang="en-US" dirty="0"/>
              <a:t>Only decode</a:t>
            </a:r>
          </a:p>
          <a:p>
            <a:pPr lvl="1"/>
            <a:r>
              <a:rPr lang="en-US" dirty="0"/>
              <a:t>Trained on books corpus: over 7k books</a:t>
            </a:r>
          </a:p>
          <a:p>
            <a:pPr lvl="1"/>
            <a:r>
              <a:rPr lang="en-US" dirty="0"/>
              <a:t>117M parameters</a:t>
            </a:r>
          </a:p>
          <a:p>
            <a:r>
              <a:rPr lang="en-US" dirty="0"/>
              <a:t>GPT2 (2019)</a:t>
            </a:r>
          </a:p>
          <a:p>
            <a:pPr lvl="1"/>
            <a:r>
              <a:rPr lang="en-US" dirty="0"/>
              <a:t>1.5B parameters</a:t>
            </a:r>
          </a:p>
          <a:p>
            <a:pPr lvl="1"/>
            <a:r>
              <a:rPr lang="en-US" dirty="0"/>
              <a:t>Trained on much more data (web text) – 40GB</a:t>
            </a:r>
          </a:p>
          <a:p>
            <a:pPr lvl="1"/>
            <a:r>
              <a:rPr lang="en-US" dirty="0"/>
              <a:t>Emerging ability is zero-shot learning:</a:t>
            </a:r>
            <a:r>
              <a:rPr lang="en-US" sz="1800" dirty="0"/>
              <a:t> ability of doing task without examples and gradient update and fine-tuning)</a:t>
            </a:r>
          </a:p>
          <a:p>
            <a:r>
              <a:rPr lang="en-US" dirty="0"/>
              <a:t>GPT3 (2020)</a:t>
            </a:r>
          </a:p>
          <a:p>
            <a:pPr lvl="1"/>
            <a:r>
              <a:rPr lang="en-US" dirty="0"/>
              <a:t>175B parameters (another increase)</a:t>
            </a:r>
          </a:p>
          <a:p>
            <a:pPr lvl="1"/>
            <a:r>
              <a:rPr lang="en-US" dirty="0"/>
              <a:t>Train on more data – over 600GB</a:t>
            </a:r>
          </a:p>
        </p:txBody>
      </p:sp>
    </p:spTree>
    <p:extLst>
      <p:ext uri="{BB962C8B-B14F-4D97-AF65-F5344CB8AC3E}">
        <p14:creationId xmlns:p14="http://schemas.microsoft.com/office/powerpoint/2010/main" val="3677843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1EC5B-A2CA-AEE0-2B78-66E8DF163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0517"/>
            <a:ext cx="7545309" cy="5706446"/>
          </a:xfrm>
        </p:spPr>
        <p:txBody>
          <a:bodyPr>
            <a:normAutofit/>
          </a:bodyPr>
          <a:lstStyle/>
          <a:p>
            <a:r>
              <a:rPr lang="en-US" sz="2000" dirty="0"/>
              <a:t>Emergent of few-shot learning</a:t>
            </a:r>
          </a:p>
          <a:p>
            <a:pPr lvl="1"/>
            <a:r>
              <a:rPr lang="en-US" sz="1800" dirty="0"/>
              <a:t>Introduced by paper “Language Models are few-shot learners”</a:t>
            </a:r>
          </a:p>
          <a:p>
            <a:pPr lvl="1"/>
            <a:r>
              <a:rPr lang="en-US" sz="1800" dirty="0"/>
              <a:t>It, also, is called In-Context learning, to stress that no gradient updates are performed for learning a new task</a:t>
            </a:r>
          </a:p>
          <a:p>
            <a:r>
              <a:rPr lang="en-US" sz="2000" dirty="0"/>
              <a:t>Limits of prompting</a:t>
            </a:r>
          </a:p>
          <a:p>
            <a:pPr lvl="1"/>
            <a:r>
              <a:rPr lang="en-US" sz="1800" dirty="0"/>
              <a:t>Some tasks are too hard for LLMs to learn through prompting alone. Especially task involving richer, multi-step reasoning, where human struggles at these tasks too)</a:t>
            </a:r>
          </a:p>
          <a:p>
            <a:pPr lvl="1"/>
            <a:r>
              <a:rPr lang="en-US" sz="1800" dirty="0"/>
              <a:t>Example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can change the prompt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B87AC-0DFD-CCE5-1437-AB576C5FA9E6}"/>
              </a:ext>
            </a:extLst>
          </p:cNvPr>
          <p:cNvSpPr txBox="1"/>
          <p:nvPr/>
        </p:nvSpPr>
        <p:spPr>
          <a:xfrm>
            <a:off x="2779150" y="2828835"/>
            <a:ext cx="393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19583+29534=49117</a:t>
            </a:r>
          </a:p>
          <a:p>
            <a:r>
              <a:rPr lang="en-US" dirty="0">
                <a:highlight>
                  <a:srgbClr val="FFFF00"/>
                </a:highlight>
              </a:rPr>
              <a:t>98394+49384=147778</a:t>
            </a:r>
          </a:p>
          <a:p>
            <a:r>
              <a:rPr lang="en-US" dirty="0">
                <a:highlight>
                  <a:srgbClr val="FFFF00"/>
                </a:highlight>
              </a:rPr>
              <a:t>29382+12347=41729</a:t>
            </a:r>
          </a:p>
          <a:p>
            <a:r>
              <a:rPr lang="en-US" dirty="0">
                <a:highlight>
                  <a:srgbClr val="FFFF00"/>
                </a:highlight>
              </a:rPr>
              <a:t>93847+39299=?  Not correct answer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BBA9C-C16B-F52B-5705-BB11D40C7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343" y="2869884"/>
            <a:ext cx="3425382" cy="33070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29D7BA-39AC-BFE3-5A90-1CD5C9E47E5C}"/>
              </a:ext>
            </a:extLst>
          </p:cNvPr>
          <p:cNvSpPr/>
          <p:nvPr/>
        </p:nvSpPr>
        <p:spPr>
          <a:xfrm>
            <a:off x="6775541" y="5045650"/>
            <a:ext cx="830802" cy="253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Zero-shot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A704B8-3BD0-1E0A-EED7-972D89747C39}"/>
              </a:ext>
            </a:extLst>
          </p:cNvPr>
          <p:cNvSpPr/>
          <p:nvPr/>
        </p:nvSpPr>
        <p:spPr>
          <a:xfrm>
            <a:off x="6626358" y="4488016"/>
            <a:ext cx="830802" cy="2531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one-shot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36AF38-CDAA-342F-3E20-751F9403D93D}"/>
              </a:ext>
            </a:extLst>
          </p:cNvPr>
          <p:cNvCxnSpPr>
            <a:cxnSpLocks/>
          </p:cNvCxnSpPr>
          <p:nvPr/>
        </p:nvCxnSpPr>
        <p:spPr>
          <a:xfrm flipV="1">
            <a:off x="7564216" y="4966416"/>
            <a:ext cx="249625" cy="1584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599B6A-01DD-5895-1BFF-4A0E61728C1D}"/>
              </a:ext>
            </a:extLst>
          </p:cNvPr>
          <p:cNvCxnSpPr>
            <a:cxnSpLocks/>
          </p:cNvCxnSpPr>
          <p:nvPr/>
        </p:nvCxnSpPr>
        <p:spPr>
          <a:xfrm flipV="1">
            <a:off x="7460467" y="4405337"/>
            <a:ext cx="458170" cy="165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4644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E04CB-81DD-2A14-C516-94252A7D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of thought prompting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0501D7-5233-E1E1-B90E-4B079066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84" y="1505785"/>
            <a:ext cx="3489909" cy="30581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BF562E-DCE0-FA68-8AD3-04418CBD6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119" y="1505785"/>
            <a:ext cx="3264061" cy="34522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D967FD-90B9-0380-DEA2-A384EA73FFB7}"/>
              </a:ext>
            </a:extLst>
          </p:cNvPr>
          <p:cNvSpPr txBox="1"/>
          <p:nvPr/>
        </p:nvSpPr>
        <p:spPr>
          <a:xfrm>
            <a:off x="3898641" y="4958053"/>
            <a:ext cx="3264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It’s asked the model to do some reasoning tasks itself, which correctly answers some questions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141C81-9F42-9F37-9B26-FF766DA57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5658" y="1519722"/>
            <a:ext cx="4654136" cy="190927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E1844A-5E95-AB9A-7686-32BF71F07124}"/>
              </a:ext>
            </a:extLst>
          </p:cNvPr>
          <p:cNvSpPr txBox="1"/>
          <p:nvPr/>
        </p:nvSpPr>
        <p:spPr>
          <a:xfrm>
            <a:off x="7285658" y="3638939"/>
            <a:ext cx="4638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simple idea has improved middle school math word problems much better than standard prompting</a:t>
            </a:r>
          </a:p>
          <a:p>
            <a:endParaRPr lang="en-US" dirty="0"/>
          </a:p>
          <a:p>
            <a:r>
              <a:rPr lang="en-US" dirty="0"/>
              <a:t>* Do we even need examples of reasoning? Or can we just ask the model to reason through things?</a:t>
            </a:r>
          </a:p>
        </p:txBody>
      </p:sp>
    </p:spTree>
    <p:extLst>
      <p:ext uri="{BB962C8B-B14F-4D97-AF65-F5344CB8AC3E}">
        <p14:creationId xmlns:p14="http://schemas.microsoft.com/office/powerpoint/2010/main" val="2919551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0C26-B4E5-6587-A500-DDDF4182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Zero-shot chain-of-thought prompting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F20DC-95DA-EA74-BBEB-0EA64EB6C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0560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You ask the question and inside the question you want the model to think step by step.  And the model will decode as if it had said</a:t>
            </a:r>
            <a:r>
              <a:rPr lang="en-US" sz="1800" dirty="0">
                <a:highlight>
                  <a:srgbClr val="FFFF00"/>
                </a:highlight>
              </a:rPr>
              <a:t>, let’s think step by step</a:t>
            </a:r>
            <a:r>
              <a:rPr lang="en-US" sz="1800" dirty="0"/>
              <a:t>. The model will work through some reasoning to produce the right answer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A2F14-90CA-7E8C-77DC-51521303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4" y="2776712"/>
            <a:ext cx="3264061" cy="34522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7DBB0C-E799-6338-8A6E-5C22493E1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11" y="2866490"/>
            <a:ext cx="3657366" cy="25122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AD53BE-58BC-CC8C-9087-179D58208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124" y="2514501"/>
            <a:ext cx="4602382" cy="1983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1E3114-2DA9-4177-E6F4-C863EC9F3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194" y="4379337"/>
            <a:ext cx="4174241" cy="24786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4ED3C2-17B2-8406-33F1-B62A26B3D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835" y="2442786"/>
            <a:ext cx="1808750" cy="26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FA3E8-2224-1002-CA56-1BFEF5C8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823549"/>
            <a:ext cx="8183117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51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7FC4CB-2C91-A01C-2A2E-BAB2B3D7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2681183"/>
            <a:ext cx="10745700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48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D5E34F-2819-D47B-AC45-AB5192A1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58" y="105549"/>
            <a:ext cx="7129086" cy="3742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38B51-8906-B37E-1B51-CD49A7B77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915" y="942919"/>
            <a:ext cx="5128727" cy="29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95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296</Words>
  <Application>Microsoft Office PowerPoint</Application>
  <PresentationFormat>Widescreen</PresentationFormat>
  <Paragraphs>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Prompting</vt:lpstr>
      <vt:lpstr>Emergent abilities of LLMs:</vt:lpstr>
      <vt:lpstr>PowerPoint Presentation</vt:lpstr>
      <vt:lpstr>Chain of thought prompting</vt:lpstr>
      <vt:lpstr>Zero-shot chain-of-thought prompting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evaluate LLMs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MORTEZA MOHAMMADY GHARASUIE</dc:creator>
  <cp:lastModifiedBy>MORTEZA MOHAMMADY GHARASUIE</cp:lastModifiedBy>
  <cp:revision>2</cp:revision>
  <dcterms:created xsi:type="dcterms:W3CDTF">2024-05-13T18:19:19Z</dcterms:created>
  <dcterms:modified xsi:type="dcterms:W3CDTF">2024-05-13T18:20:37Z</dcterms:modified>
</cp:coreProperties>
</file>